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layout>
        <c:manualLayout>
          <c:xMode val="edge"/>
          <c:yMode val="edge"/>
          <c:x val="0.44719274640804735"/>
          <c:y val="5.1282051282051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118773900504408"/>
          <c:y val="0.21471700652803016"/>
          <c:w val="0.36403096841798194"/>
          <c:h val="0.61776108612895464"/>
        </c:manualLayout>
      </c:layout>
      <c:doughnutChart>
        <c:varyColors val="1"/>
        <c:ser>
          <c:idx val="0"/>
          <c:order val="0"/>
          <c:tx>
            <c:strRef>
              <c:f>Folha1!$B$1</c:f>
              <c:strCache>
                <c:ptCount val="1"/>
                <c:pt idx="0">
                  <c:v>FEDER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Folha1!$A$2:$A$3</c:f>
              <c:strCache>
                <c:ptCount val="2"/>
                <c:pt idx="0">
                  <c:v>Investimento elegível: 1.240.102,08€</c:v>
                </c:pt>
                <c:pt idx="1">
                  <c:v>Incentivo: 744.061,25€</c:v>
                </c:pt>
              </c:strCache>
            </c:strRef>
          </c:cat>
          <c:val>
            <c:numRef>
              <c:f>Folha1!$B$2:$B$3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671293141556622"/>
          <c:y val="0.30229961639410463"/>
          <c:w val="0.42806307706265817"/>
          <c:h val="0.48803486102698707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35620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668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363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177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852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971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8837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35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640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87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072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B6BE1-CA7C-43BF-A957-BE33006B1879}" type="datetimeFigureOut">
              <a:rPr lang="pt-PT" smtClean="0"/>
              <a:t>26/06/2018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C3588-1CB2-444F-9ACD-5051F04A635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081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89438" y="243406"/>
            <a:ext cx="4819135" cy="6390968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2176504" y="1424184"/>
            <a:ext cx="4413764" cy="1075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2176504" y="1065706"/>
            <a:ext cx="4537332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Designação do projeto |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MADE IN COVEMA - Substituição de compra e venda de mercadorias por processos próprios e aumento da capacidade produtiva de soluções em madeiras e derivados da madeira 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Código do projeto |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NORTE-02-0853-FEDER-019353 </a:t>
            </a:r>
            <a:r>
              <a:rPr lang="pt-PT" sz="1100" dirty="0" smtClean="0"/>
              <a:t>	</a:t>
            </a:r>
          </a:p>
          <a:p>
            <a:r>
              <a:rPr lang="pt-PT" sz="1100" dirty="0" smtClean="0"/>
              <a:t>Objetivo principal|</a:t>
            </a:r>
            <a:r>
              <a:rPr lang="pt-PT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Reforçar a competitividade das PME</a:t>
            </a:r>
            <a:endParaRPr lang="pt-PT" sz="900" dirty="0" smtClean="0"/>
          </a:p>
          <a:p>
            <a:r>
              <a:rPr lang="pt-PT" sz="1100" dirty="0" smtClean="0"/>
              <a:t>Região de intervenção |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Norte</a:t>
            </a:r>
          </a:p>
          <a:p>
            <a:r>
              <a:rPr lang="pt-PT" sz="1100" dirty="0" smtClean="0"/>
              <a:t>Entidade beneficiária |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COVEMA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MADEIRAS, LDA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176504" y="2603050"/>
            <a:ext cx="4537331" cy="105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188070" y="2306203"/>
            <a:ext cx="453733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Data de aprovação |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03-11-2016</a:t>
            </a:r>
          </a:p>
          <a:p>
            <a:r>
              <a:rPr lang="pt-PT" sz="1100" dirty="0" smtClean="0"/>
              <a:t>Data de início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01-10-2016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Data de conclusão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30-09-2018</a:t>
            </a:r>
            <a:endParaRPr lang="pt-PT" sz="900" dirty="0" smtClean="0"/>
          </a:p>
          <a:p>
            <a:r>
              <a:rPr lang="pt-PT" sz="1100" dirty="0" smtClean="0"/>
              <a:t>Custo total elegível |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1.240.102,08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EUR</a:t>
            </a:r>
          </a:p>
          <a:p>
            <a:r>
              <a:rPr lang="pt-PT" sz="1100" dirty="0" smtClean="0"/>
              <a:t>Apoio financeiro da União Europeia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FEDER – 744.061,25 EUR </a:t>
            </a:r>
          </a:p>
          <a:p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endParaRPr lang="pt-PT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2228894" y="3282744"/>
            <a:ext cx="44849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000" dirty="0" smtClean="0"/>
              <a:t>Síntese do Projeto: </a:t>
            </a:r>
          </a:p>
          <a:p>
            <a:pPr algn="just"/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 objetivo </a:t>
            </a:r>
            <a:r>
              <a:rPr lang="pt-PT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 presente </a:t>
            </a:r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projeto</a:t>
            </a:r>
            <a:r>
              <a:rPr lang="pt-PT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 construção de um pavilhão na Zona Industrial de Loureiro, em Oliveira de Azeméis, abandonando o atual espaço alugado onde tem funcionado e, que permita a aquisição de novos equipamentos tecnologicamente evoluídos, que dotem a empresa dos meios necessários para acrescentar valor aos seus produtos, e consequentemente, alcançar novos segmentos de mercado com novos produtos, dos quais se destacam frentes de cozinha, portas, roupeiros, entre outros</a:t>
            </a:r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algn="just"/>
            <a:endParaRPr lang="pt-PT" sz="1000" dirty="0"/>
          </a:p>
          <a:p>
            <a:pPr algn="just"/>
            <a:r>
              <a:rPr lang="pt-PT" sz="1000" dirty="0"/>
              <a:t>Indicadores de Resultado:</a:t>
            </a:r>
          </a:p>
          <a:p>
            <a:pPr algn="just"/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Volume de Negócios</a:t>
            </a:r>
            <a:r>
              <a:rPr lang="pt-PT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3.470.477,19 </a:t>
            </a:r>
            <a:r>
              <a:rPr lang="pt-PT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€</a:t>
            </a:r>
          </a:p>
          <a:p>
            <a:pPr algn="just"/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VAB</a:t>
            </a:r>
            <a:r>
              <a:rPr lang="pt-PT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769.771,24 €</a:t>
            </a:r>
            <a:endParaRPr lang="pt-PT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pt-PT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Criação de Emprego Qualificado: 8 </a:t>
            </a:r>
            <a:endParaRPr lang="pt-PT" sz="1050" dirty="0"/>
          </a:p>
        </p:txBody>
      </p:sp>
      <p:pic>
        <p:nvPicPr>
          <p:cNvPr id="1026" name="Picture 2" descr="C:\Users\maria.menezes\Desktop\bar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438" y="6238443"/>
            <a:ext cx="4819135" cy="39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Gráfico 31"/>
          <p:cNvGraphicFramePr/>
          <p:nvPr>
            <p:extLst>
              <p:ext uri="{D42A27DB-BD31-4B8C-83A1-F6EECF244321}">
                <p14:modId xmlns:p14="http://schemas.microsoft.com/office/powerpoint/2010/main" val="4192027598"/>
              </p:ext>
            </p:extLst>
          </p:nvPr>
        </p:nvGraphicFramePr>
        <p:xfrm>
          <a:off x="4053480" y="4862972"/>
          <a:ext cx="2420143" cy="1397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/>
          <a:srcRect l="2747" t="17905" r="10845" b="24716"/>
          <a:stretch/>
        </p:blipFill>
        <p:spPr>
          <a:xfrm>
            <a:off x="2176504" y="405365"/>
            <a:ext cx="4413764" cy="37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149</Words>
  <Application>Microsoft Office PowerPoint</Application>
  <PresentationFormat>Ecrã Panorâmico</PresentationFormat>
  <Paragraphs>18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Vicente</dc:creator>
  <cp:lastModifiedBy>Rita Santos</cp:lastModifiedBy>
  <cp:revision>41</cp:revision>
  <dcterms:created xsi:type="dcterms:W3CDTF">2016-05-05T08:41:36Z</dcterms:created>
  <dcterms:modified xsi:type="dcterms:W3CDTF">2018-06-26T11:18:43Z</dcterms:modified>
</cp:coreProperties>
</file>